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E36986-183B-414C-B8DE-DE545FA0F94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539D9353-B37F-427B-A560-B6EBB0CE693D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Slide 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1600200" y="1371600"/>
            <a:ext cx="6629400" cy="32004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Welcome to Slide 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Slide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1828800" y="2286000"/>
            <a:ext cx="914400" cy="9144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3886200" y="2286000"/>
            <a:ext cx="914400" cy="9144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Slide 3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3200400" y="2057400"/>
            <a:ext cx="1828800" cy="1143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Slide 4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4354200" y="2286000"/>
            <a:ext cx="1371600" cy="127404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LibreOffice/25.2.5.1$Windows_X86_64 LibreOffice_project/484541f705153d4ff78284873b0153c3e5a280db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2025-10-17T13:25:51Z</dcterms:created>
  <dc:creator/>
  <dc:description/>
  <dc:language>en-US</dc:language>
  <cp:lastModifiedBy/>
  <dcterms:modified xsi:type="dcterms:W3CDTF">2025-10-17T13:32:18Z</dcterms:modified>
  <cp:revision>1</cp:revision>
  <dc:subject/>
  <dc:title/>
</cp:coreProperties>
</file>