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561240"/>
            <a:ext cx="90698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3747963-1565-4C4D-A12F-41224D8868A8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561240"/>
            <a:ext cx="90698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48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48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4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5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2B9A618-7795-4AB2-9BDF-90C36EA4C1EE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6"/>
          <p:cNvSpPr>
            <a:spLocks noGrp="1"/>
          </p:cNvSpPr>
          <p:nvPr>
            <p:ph type="dt" idx="6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4280"/>
            <a:ext cx="906984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1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504000" y="1324800"/>
            <a:ext cx="9069840" cy="3290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Welcome to Slide 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4280"/>
            <a:ext cx="906984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2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2183040" y="1324800"/>
            <a:ext cx="5715000" cy="3290040"/>
          </a:xfrm>
          <a:prstGeom prst="rect">
            <a:avLst/>
          </a:prstGeom>
          <a:solidFill>
            <a:srgbClr val="2a6099"/>
          </a:solidFill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6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shape</a:t>
            </a:r>
            <a:endParaRPr b="0" lang="en-US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4280"/>
            <a:ext cx="906984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3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3001320" y="1325880"/>
            <a:ext cx="4078080" cy="329004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6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shape</a:t>
            </a:r>
            <a:endParaRPr b="0" lang="en-US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Application>LibreOffice/25.2.5.1$Windows_X86_64 LibreOffice_project/484541f705153d4ff78284873b0153c3e5a280db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2025-10-18T16:47:13Z</dcterms:created>
  <dc:creator/>
  <dc:description/>
  <dc:language>en-US</dc:language>
  <cp:lastModifiedBy/>
  <dcterms:modified xsi:type="dcterms:W3CDTF">2025-10-21T11:57:06Z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